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6" r:id="rId3"/>
    <p:sldId id="267" r:id="rId4"/>
    <p:sldId id="268" r:id="rId5"/>
    <p:sldId id="276" r:id="rId6"/>
    <p:sldId id="269" r:id="rId7"/>
    <p:sldId id="270" r:id="rId8"/>
    <p:sldId id="271" r:id="rId9"/>
    <p:sldId id="272" r:id="rId10"/>
    <p:sldId id="280" r:id="rId11"/>
    <p:sldId id="277" r:id="rId12"/>
    <p:sldId id="279" r:id="rId13"/>
    <p:sldId id="281" r:id="rId14"/>
    <p:sldId id="278" r:id="rId15"/>
    <p:sldId id="282" r:id="rId16"/>
    <p:sldId id="283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4A55"/>
    <a:srgbClr val="ABB8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80" y="1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m Kelvin" userId="624f6ae12bb7b72b" providerId="LiveId" clId="{6185FF2B-8036-4105-8ADB-9F469B424A73}"/>
    <pc:docChg chg="undo redo custSel addSld delSld modSld sldOrd">
      <pc:chgData name="Lim Kelvin" userId="624f6ae12bb7b72b" providerId="LiveId" clId="{6185FF2B-8036-4105-8ADB-9F469B424A73}" dt="2024-12-20T11:56:07.298" v="1217" actId="20577"/>
      <pc:docMkLst>
        <pc:docMk/>
      </pc:docMkLst>
      <pc:sldChg chg="addSp delSp modSp new del mod">
        <pc:chgData name="Lim Kelvin" userId="624f6ae12bb7b72b" providerId="LiveId" clId="{6185FF2B-8036-4105-8ADB-9F469B424A73}" dt="2024-12-20T09:51:45.001" v="99" actId="47"/>
        <pc:sldMkLst>
          <pc:docMk/>
          <pc:sldMk cId="3315231114" sldId="256"/>
        </pc:sldMkLst>
        <pc:picChg chg="add del mod">
          <ac:chgData name="Lim Kelvin" userId="624f6ae12bb7b72b" providerId="LiveId" clId="{6185FF2B-8036-4105-8ADB-9F469B424A73}" dt="2024-12-20T09:47:59.239" v="58" actId="478"/>
          <ac:picMkLst>
            <pc:docMk/>
            <pc:sldMk cId="3315231114" sldId="256"/>
            <ac:picMk id="5" creationId="{FC3615BE-6C4E-47B9-A125-3497BA68B2BE}"/>
          </ac:picMkLst>
        </pc:picChg>
        <pc:picChg chg="add mod">
          <ac:chgData name="Lim Kelvin" userId="624f6ae12bb7b72b" providerId="LiveId" clId="{6185FF2B-8036-4105-8ADB-9F469B424A73}" dt="2024-12-20T09:50:50.387" v="98"/>
          <ac:picMkLst>
            <pc:docMk/>
            <pc:sldMk cId="3315231114" sldId="256"/>
            <ac:picMk id="6" creationId="{FEF1AD10-8697-4694-84CA-E104D0EC0C19}"/>
          </ac:picMkLst>
        </pc:picChg>
      </pc:sldChg>
      <pc:sldChg chg="modSp add del">
        <pc:chgData name="Lim Kelvin" userId="624f6ae12bb7b72b" providerId="LiveId" clId="{6185FF2B-8036-4105-8ADB-9F469B424A73}" dt="2024-12-20T09:52:09.575" v="101" actId="47"/>
        <pc:sldMkLst>
          <pc:docMk/>
          <pc:sldMk cId="1158364099" sldId="257"/>
        </pc:sldMkLst>
        <pc:picChg chg="mod">
          <ac:chgData name="Lim Kelvin" userId="624f6ae12bb7b72b" providerId="LiveId" clId="{6185FF2B-8036-4105-8ADB-9F469B424A73}" dt="2024-12-20T09:52:00.408" v="100"/>
          <ac:picMkLst>
            <pc:docMk/>
            <pc:sldMk cId="1158364099" sldId="257"/>
            <ac:picMk id="6" creationId="{FEF1AD10-8697-4694-84CA-E104D0EC0C19}"/>
          </ac:picMkLst>
        </pc:picChg>
      </pc:sldChg>
      <pc:sldChg chg="add del">
        <pc:chgData name="Lim Kelvin" userId="624f6ae12bb7b72b" providerId="LiveId" clId="{6185FF2B-8036-4105-8ADB-9F469B424A73}" dt="2024-12-20T09:49:18.183" v="76" actId="47"/>
        <pc:sldMkLst>
          <pc:docMk/>
          <pc:sldMk cId="4281617089" sldId="257"/>
        </pc:sldMkLst>
      </pc:sldChg>
      <pc:sldChg chg="add del">
        <pc:chgData name="Lim Kelvin" userId="624f6ae12bb7b72b" providerId="LiveId" clId="{6185FF2B-8036-4105-8ADB-9F469B424A73}" dt="2024-12-20T09:49:18.809" v="77" actId="47"/>
        <pc:sldMkLst>
          <pc:docMk/>
          <pc:sldMk cId="540693040" sldId="258"/>
        </pc:sldMkLst>
      </pc:sldChg>
      <pc:sldChg chg="modSp add del mod">
        <pc:chgData name="Lim Kelvin" userId="624f6ae12bb7b72b" providerId="LiveId" clId="{6185FF2B-8036-4105-8ADB-9F469B424A73}" dt="2024-12-20T09:53:54.247" v="104" actId="47"/>
        <pc:sldMkLst>
          <pc:docMk/>
          <pc:sldMk cId="2187523123" sldId="258"/>
        </pc:sldMkLst>
        <pc:picChg chg="mod">
          <ac:chgData name="Lim Kelvin" userId="624f6ae12bb7b72b" providerId="LiveId" clId="{6185FF2B-8036-4105-8ADB-9F469B424A73}" dt="2024-12-20T09:53:22.786" v="103" actId="29295"/>
          <ac:picMkLst>
            <pc:docMk/>
            <pc:sldMk cId="2187523123" sldId="258"/>
            <ac:picMk id="6" creationId="{FEF1AD10-8697-4694-84CA-E104D0EC0C19}"/>
          </ac:picMkLst>
        </pc:picChg>
      </pc:sldChg>
      <pc:sldChg chg="add del">
        <pc:chgData name="Lim Kelvin" userId="624f6ae12bb7b72b" providerId="LiveId" clId="{6185FF2B-8036-4105-8ADB-9F469B424A73}" dt="2024-12-20T09:49:19.518" v="78" actId="47"/>
        <pc:sldMkLst>
          <pc:docMk/>
          <pc:sldMk cId="578753740" sldId="259"/>
        </pc:sldMkLst>
      </pc:sldChg>
      <pc:sldChg chg="modSp add del mod modAnim">
        <pc:chgData name="Lim Kelvin" userId="624f6ae12bb7b72b" providerId="LiveId" clId="{6185FF2B-8036-4105-8ADB-9F469B424A73}" dt="2024-12-20T10:14:36.856" v="195" actId="47"/>
        <pc:sldMkLst>
          <pc:docMk/>
          <pc:sldMk cId="3587506800" sldId="259"/>
        </pc:sldMkLst>
        <pc:picChg chg="mod">
          <ac:chgData name="Lim Kelvin" userId="624f6ae12bb7b72b" providerId="LiveId" clId="{6185FF2B-8036-4105-8ADB-9F469B424A73}" dt="2024-12-20T10:11:50.680" v="187" actId="1076"/>
          <ac:picMkLst>
            <pc:docMk/>
            <pc:sldMk cId="3587506800" sldId="259"/>
            <ac:picMk id="6" creationId="{FEF1AD10-8697-4694-84CA-E104D0EC0C19}"/>
          </ac:picMkLst>
        </pc:picChg>
      </pc:sldChg>
      <pc:sldChg chg="addSp delSp modSp new del mod ord setBg addAnim delAnim modAnim">
        <pc:chgData name="Lim Kelvin" userId="624f6ae12bb7b72b" providerId="LiveId" clId="{6185FF2B-8036-4105-8ADB-9F469B424A73}" dt="2024-12-20T10:48:57.047" v="267" actId="47"/>
        <pc:sldMkLst>
          <pc:docMk/>
          <pc:sldMk cId="483496897" sldId="260"/>
        </pc:sldMkLst>
        <pc:spChg chg="del">
          <ac:chgData name="Lim Kelvin" userId="624f6ae12bb7b72b" providerId="LiveId" clId="{6185FF2B-8036-4105-8ADB-9F469B424A73}" dt="2024-12-20T10:01:29.278" v="121" actId="478"/>
          <ac:spMkLst>
            <pc:docMk/>
            <pc:sldMk cId="483496897" sldId="260"/>
            <ac:spMk id="2" creationId="{26946BDA-F6FB-4E49-85A1-632439D0624B}"/>
          </ac:spMkLst>
        </pc:spChg>
        <pc:spChg chg="del">
          <ac:chgData name="Lim Kelvin" userId="624f6ae12bb7b72b" providerId="LiveId" clId="{6185FF2B-8036-4105-8ADB-9F469B424A73}" dt="2024-12-20T10:01:30.124" v="122" actId="478"/>
          <ac:spMkLst>
            <pc:docMk/>
            <pc:sldMk cId="483496897" sldId="260"/>
            <ac:spMk id="3" creationId="{4DADFF7F-6D79-4E61-899B-E33A14EF52DF}"/>
          </ac:spMkLst>
        </pc:spChg>
        <pc:picChg chg="add del mod">
          <ac:chgData name="Lim Kelvin" userId="624f6ae12bb7b72b" providerId="LiveId" clId="{6185FF2B-8036-4105-8ADB-9F469B424A73}" dt="2024-12-20T10:05:59.643" v="136" actId="478"/>
          <ac:picMkLst>
            <pc:docMk/>
            <pc:sldMk cId="483496897" sldId="260"/>
            <ac:picMk id="5" creationId="{315D04B4-4E71-409B-A2CF-1D7F3DF37E8C}"/>
          </ac:picMkLst>
        </pc:picChg>
        <pc:picChg chg="add del mod">
          <ac:chgData name="Lim Kelvin" userId="624f6ae12bb7b72b" providerId="LiveId" clId="{6185FF2B-8036-4105-8ADB-9F469B424A73}" dt="2024-12-20T10:23:53.118" v="263" actId="1076"/>
          <ac:picMkLst>
            <pc:docMk/>
            <pc:sldMk cId="483496897" sldId="260"/>
            <ac:picMk id="7" creationId="{B07C3497-D2A8-4809-B60D-A9E709C87B6E}"/>
          </ac:picMkLst>
        </pc:picChg>
        <pc:picChg chg="add del mod">
          <ac:chgData name="Lim Kelvin" userId="624f6ae12bb7b72b" providerId="LiveId" clId="{6185FF2B-8036-4105-8ADB-9F469B424A73}" dt="2024-12-20T10:01:53.535" v="125" actId="478"/>
          <ac:picMkLst>
            <pc:docMk/>
            <pc:sldMk cId="483496897" sldId="260"/>
            <ac:picMk id="1026" creationId="{548E97C7-7E03-4C01-92C9-89A4004F2233}"/>
          </ac:picMkLst>
        </pc:picChg>
        <pc:picChg chg="add del mod">
          <ac:chgData name="Lim Kelvin" userId="624f6ae12bb7b72b" providerId="LiveId" clId="{6185FF2B-8036-4105-8ADB-9F469B424A73}" dt="2024-12-20T10:04:41.460" v="134" actId="478"/>
          <ac:picMkLst>
            <pc:docMk/>
            <pc:sldMk cId="483496897" sldId="260"/>
            <ac:picMk id="1028" creationId="{926A751F-486D-4C27-974F-9A4E0D84468D}"/>
          </ac:picMkLst>
        </pc:picChg>
        <pc:picChg chg="add del">
          <ac:chgData name="Lim Kelvin" userId="624f6ae12bb7b72b" providerId="LiveId" clId="{6185FF2B-8036-4105-8ADB-9F469B424A73}" dt="2024-12-20T10:06:24.761" v="138" actId="478"/>
          <ac:picMkLst>
            <pc:docMk/>
            <pc:sldMk cId="483496897" sldId="260"/>
            <ac:picMk id="1030" creationId="{AADAB55C-4D69-43F9-86D9-33E231045F7E}"/>
          </ac:picMkLst>
        </pc:picChg>
      </pc:sldChg>
      <pc:sldChg chg="add del">
        <pc:chgData name="Lim Kelvin" userId="624f6ae12bb7b72b" providerId="LiveId" clId="{6185FF2B-8036-4105-8ADB-9F469B424A73}" dt="2024-12-20T10:00:23.171" v="114" actId="47"/>
        <pc:sldMkLst>
          <pc:docMk/>
          <pc:sldMk cId="2735575628" sldId="260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325574512" sldId="261"/>
        </pc:sldMkLst>
      </pc:sldChg>
      <pc:sldChg chg="add del">
        <pc:chgData name="Lim Kelvin" userId="624f6ae12bb7b72b" providerId="LiveId" clId="{6185FF2B-8036-4105-8ADB-9F469B424A73}" dt="2024-12-20T10:14:21.062" v="192" actId="47"/>
        <pc:sldMkLst>
          <pc:docMk/>
          <pc:sldMk cId="3255080514" sldId="261"/>
        </pc:sldMkLst>
      </pc:sldChg>
      <pc:sldChg chg="addSp modSp new del mod">
        <pc:chgData name="Lim Kelvin" userId="624f6ae12bb7b72b" providerId="LiveId" clId="{6185FF2B-8036-4105-8ADB-9F469B424A73}" dt="2024-12-20T10:52:54.264" v="298" actId="47"/>
        <pc:sldMkLst>
          <pc:docMk/>
          <pc:sldMk cId="4199047291" sldId="261"/>
        </pc:sldMkLst>
        <pc:picChg chg="add mod">
          <ac:chgData name="Lim Kelvin" userId="624f6ae12bb7b72b" providerId="LiveId" clId="{6185FF2B-8036-4105-8ADB-9F469B424A73}" dt="2024-12-20T10:15:21.721" v="201" actId="1076"/>
          <ac:picMkLst>
            <pc:docMk/>
            <pc:sldMk cId="4199047291" sldId="261"/>
            <ac:picMk id="5" creationId="{6319FC08-16C8-4E55-96B7-01E7A4024895}"/>
          </ac:picMkLst>
        </pc:picChg>
      </pc:sldChg>
      <pc:sldChg chg="new del">
        <pc:chgData name="Lim Kelvin" userId="624f6ae12bb7b72b" providerId="LiveId" clId="{6185FF2B-8036-4105-8ADB-9F469B424A73}" dt="2024-12-20T10:52:54.754" v="299" actId="47"/>
        <pc:sldMkLst>
          <pc:docMk/>
          <pc:sldMk cId="226735552" sldId="262"/>
        </pc:sldMkLst>
      </pc:sldChg>
      <pc:sldChg chg="add del">
        <pc:chgData name="Lim Kelvin" userId="624f6ae12bb7b72b" providerId="LiveId" clId="{6185FF2B-8036-4105-8ADB-9F469B424A73}" dt="2024-12-20T10:14:21.624" v="193" actId="47"/>
        <pc:sldMkLst>
          <pc:docMk/>
          <pc:sldMk cId="1738595150" sldId="262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619534504" sldId="262"/>
        </pc:sldMkLst>
      </pc:sldChg>
      <pc:sldChg chg="add del">
        <pc:chgData name="Lim Kelvin" userId="624f6ae12bb7b72b" providerId="LiveId" clId="{6185FF2B-8036-4105-8ADB-9F469B424A73}" dt="2024-12-20T10:15:33.587" v="203" actId="47"/>
        <pc:sldMkLst>
          <pc:docMk/>
          <pc:sldMk cId="2982929330" sldId="262"/>
        </pc:sldMkLst>
      </pc:sldChg>
      <pc:sldChg chg="addSp delSp modSp add del mod modAnim">
        <pc:chgData name="Lim Kelvin" userId="624f6ae12bb7b72b" providerId="LiveId" clId="{6185FF2B-8036-4105-8ADB-9F469B424A73}" dt="2024-12-20T10:58:15.012" v="311" actId="47"/>
        <pc:sldMkLst>
          <pc:docMk/>
          <pc:sldMk cId="2218909094" sldId="263"/>
        </pc:sldMkLst>
        <pc:spChg chg="add mod">
          <ac:chgData name="Lim Kelvin" userId="624f6ae12bb7b72b" providerId="LiveId" clId="{6185FF2B-8036-4105-8ADB-9F469B424A73}" dt="2024-12-20T10:49:27.946" v="271" actId="2085"/>
          <ac:spMkLst>
            <pc:docMk/>
            <pc:sldMk cId="2218909094" sldId="263"/>
            <ac:spMk id="2" creationId="{60D934B8-9DA0-4AE9-898F-C39A2B7EA349}"/>
          </ac:spMkLst>
        </pc:spChg>
        <pc:picChg chg="del mod">
          <ac:chgData name="Lim Kelvin" userId="624f6ae12bb7b72b" providerId="LiveId" clId="{6185FF2B-8036-4105-8ADB-9F469B424A73}" dt="2024-12-20T10:54:08.275" v="304" actId="478"/>
          <ac:picMkLst>
            <pc:docMk/>
            <pc:sldMk cId="2218909094" sldId="263"/>
            <ac:picMk id="7" creationId="{B07C3497-D2A8-4809-B60D-A9E709C87B6E}"/>
          </ac:picMkLst>
        </pc:picChg>
        <pc:picChg chg="add del mod">
          <ac:chgData name="Lim Kelvin" userId="624f6ae12bb7b72b" providerId="LiveId" clId="{6185FF2B-8036-4105-8ADB-9F469B424A73}" dt="2024-12-20T10:56:58.866" v="306" actId="478"/>
          <ac:picMkLst>
            <pc:docMk/>
            <pc:sldMk cId="2218909094" sldId="263"/>
            <ac:picMk id="2050" creationId="{FCACFAB5-FEAC-4C7A-A8E1-AE89E6BBCA1C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3010042580" sldId="263"/>
        </pc:sldMkLst>
      </pc:sldChg>
      <pc:sldChg chg="add del">
        <pc:chgData name="Lim Kelvin" userId="624f6ae12bb7b72b" providerId="LiveId" clId="{6185FF2B-8036-4105-8ADB-9F469B424A73}" dt="2024-12-20T10:14:22.125" v="194" actId="47"/>
        <pc:sldMkLst>
          <pc:docMk/>
          <pc:sldMk cId="3746638068" sldId="263"/>
        </pc:sldMkLst>
      </pc:sldChg>
      <pc:sldChg chg="addSp delSp modSp add mod setBg modAnim">
        <pc:chgData name="Lim Kelvin" userId="624f6ae12bb7b72b" providerId="LiveId" clId="{6185FF2B-8036-4105-8ADB-9F469B424A73}" dt="2024-12-20T11:20:21.866" v="626"/>
        <pc:sldMkLst>
          <pc:docMk/>
          <pc:sldMk cId="1143890734" sldId="264"/>
        </pc:sldMkLst>
        <pc:spChg chg="del">
          <ac:chgData name="Lim Kelvin" userId="624f6ae12bb7b72b" providerId="LiveId" clId="{6185FF2B-8036-4105-8ADB-9F469B424A73}" dt="2024-12-20T10:58:00.367" v="309" actId="478"/>
          <ac:spMkLst>
            <pc:docMk/>
            <pc:sldMk cId="1143890734" sldId="264"/>
            <ac:spMk id="2" creationId="{60D934B8-9DA0-4AE9-898F-C39A2B7EA349}"/>
          </ac:spMkLst>
        </pc:spChg>
        <pc:spChg chg="add mod">
          <ac:chgData name="Lim Kelvin" userId="624f6ae12bb7b72b" providerId="LiveId" clId="{6185FF2B-8036-4105-8ADB-9F469B424A73}" dt="2024-12-20T11:19:13.897" v="605" actId="20577"/>
          <ac:spMkLst>
            <pc:docMk/>
            <pc:sldMk cId="1143890734" sldId="264"/>
            <ac:spMk id="8" creationId="{CF0CDDE1-DCAB-4918-81F6-0C7ACEA234E4}"/>
          </ac:spMkLst>
        </pc:spChg>
        <pc:spChg chg="add mod">
          <ac:chgData name="Lim Kelvin" userId="624f6ae12bb7b72b" providerId="LiveId" clId="{6185FF2B-8036-4105-8ADB-9F469B424A73}" dt="2024-12-20T11:20:04.837" v="625" actId="404"/>
          <ac:spMkLst>
            <pc:docMk/>
            <pc:sldMk cId="1143890734" sldId="264"/>
            <ac:spMk id="9" creationId="{3982AA79-3077-4A2B-9E68-884F6EE32998}"/>
          </ac:spMkLst>
        </pc:spChg>
        <pc:picChg chg="add del mod">
          <ac:chgData name="Lim Kelvin" userId="624f6ae12bb7b72b" providerId="LiveId" clId="{6185FF2B-8036-4105-8ADB-9F469B424A73}" dt="2024-12-20T10:58:22.704" v="312" actId="478"/>
          <ac:picMkLst>
            <pc:docMk/>
            <pc:sldMk cId="1143890734" sldId="264"/>
            <ac:picMk id="4" creationId="{79C4C8DF-2AA7-4F96-B6AD-B4E930A0969F}"/>
          </ac:picMkLst>
        </pc:picChg>
        <pc:picChg chg="add mod ord modVis">
          <ac:chgData name="Lim Kelvin" userId="624f6ae12bb7b72b" providerId="LiveId" clId="{6185FF2B-8036-4105-8ADB-9F469B424A73}" dt="2024-12-20T11:18:25.102" v="597" actId="1076"/>
          <ac:picMkLst>
            <pc:docMk/>
            <pc:sldMk cId="1143890734" sldId="264"/>
            <ac:picMk id="6" creationId="{A7404CD2-8F3E-4464-B8C9-80179280227B}"/>
          </ac:picMkLst>
        </pc:picChg>
        <pc:picChg chg="del mod">
          <ac:chgData name="Lim Kelvin" userId="624f6ae12bb7b72b" providerId="LiveId" clId="{6185FF2B-8036-4105-8ADB-9F469B424A73}" dt="2024-12-20T10:57:01.243" v="307" actId="478"/>
          <ac:picMkLst>
            <pc:docMk/>
            <pc:sldMk cId="1143890734" sldId="264"/>
            <ac:picMk id="7" creationId="{B07C3497-D2A8-4809-B60D-A9E709C87B6E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434756073" sldId="264"/>
        </pc:sldMkLst>
      </pc:sldChg>
      <pc:sldChg chg="add del">
        <pc:chgData name="Lim Kelvin" userId="624f6ae12bb7b72b" providerId="LiveId" clId="{6185FF2B-8036-4105-8ADB-9F469B424A73}" dt="2024-12-20T10:08:25.404" v="145" actId="47"/>
        <pc:sldMkLst>
          <pc:docMk/>
          <pc:sldMk cId="3509892857" sldId="264"/>
        </pc:sldMkLst>
      </pc:sldChg>
      <pc:sldChg chg="add del">
        <pc:chgData name="Lim Kelvin" userId="624f6ae12bb7b72b" providerId="LiveId" clId="{6185FF2B-8036-4105-8ADB-9F469B424A73}" dt="2024-12-20T11:10:58.258" v="435" actId="47"/>
        <pc:sldMkLst>
          <pc:docMk/>
          <pc:sldMk cId="1270336134" sldId="265"/>
        </pc:sldMkLst>
      </pc:sldChg>
      <pc:sldChg chg="addSp delSp modSp add del mod">
        <pc:chgData name="Lim Kelvin" userId="624f6ae12bb7b72b" providerId="LiveId" clId="{6185FF2B-8036-4105-8ADB-9F469B424A73}" dt="2024-12-20T11:09:02.036" v="422" actId="47"/>
        <pc:sldMkLst>
          <pc:docMk/>
          <pc:sldMk cId="2208349246" sldId="265"/>
        </pc:sldMkLst>
        <pc:spChg chg="add del mod">
          <ac:chgData name="Lim Kelvin" userId="624f6ae12bb7b72b" providerId="LiveId" clId="{6185FF2B-8036-4105-8ADB-9F469B424A73}" dt="2024-12-20T11:05:09.159" v="421" actId="478"/>
          <ac:spMkLst>
            <pc:docMk/>
            <pc:sldMk cId="2208349246" sldId="265"/>
            <ac:spMk id="4" creationId="{14C53AFE-D149-4263-B0DB-E95DBB724285}"/>
          </ac:spMkLst>
        </pc:sp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4054441375" sldId="265"/>
        </pc:sldMkLst>
      </pc:sldChg>
      <pc:sldChg chg="add del">
        <pc:chgData name="Lim Kelvin" userId="624f6ae12bb7b72b" providerId="LiveId" clId="{6185FF2B-8036-4105-8ADB-9F469B424A73}" dt="2024-12-20T11:10:39.696" v="431" actId="47"/>
        <pc:sldMkLst>
          <pc:docMk/>
          <pc:sldMk cId="1307730865" sldId="266"/>
        </pc:sldMkLst>
      </pc:sldChg>
      <pc:sldChg chg="addSp modSp add mod modAnim">
        <pc:chgData name="Lim Kelvin" userId="624f6ae12bb7b72b" providerId="LiveId" clId="{6185FF2B-8036-4105-8ADB-9F469B424A73}" dt="2024-12-20T11:23:17.713" v="687" actId="1076"/>
        <pc:sldMkLst>
          <pc:docMk/>
          <pc:sldMk cId="1723996530" sldId="266"/>
        </pc:sldMkLst>
        <pc:spChg chg="add mod">
          <ac:chgData name="Lim Kelvin" userId="624f6ae12bb7b72b" providerId="LiveId" clId="{6185FF2B-8036-4105-8ADB-9F469B424A73}" dt="2024-12-20T11:23:17.713" v="687" actId="1076"/>
          <ac:spMkLst>
            <pc:docMk/>
            <pc:sldMk cId="1723996530" sldId="266"/>
            <ac:spMk id="2" creationId="{B1B2B459-64A6-4D1D-B698-857A7E6A138B}"/>
          </ac:spMkLst>
        </pc:spChg>
        <pc:picChg chg="mod">
          <ac:chgData name="Lim Kelvin" userId="624f6ae12bb7b72b" providerId="LiveId" clId="{6185FF2B-8036-4105-8ADB-9F469B424A73}" dt="2024-12-20T11:22:44.478" v="676" actId="1076"/>
          <ac:picMkLst>
            <pc:docMk/>
            <pc:sldMk cId="1723996530" sldId="266"/>
            <ac:picMk id="6" creationId="{A7404CD2-8F3E-4464-B8C9-80179280227B}"/>
          </ac:picMkLst>
        </pc:picChg>
      </pc:sldChg>
      <pc:sldChg chg="add del">
        <pc:chgData name="Lim Kelvin" userId="624f6ae12bb7b72b" providerId="LiveId" clId="{6185FF2B-8036-4105-8ADB-9F469B424A73}" dt="2024-12-20T11:09:02.231" v="423" actId="47"/>
        <pc:sldMkLst>
          <pc:docMk/>
          <pc:sldMk cId="3234384307" sldId="266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4025475700" sldId="266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540736647" sldId="267"/>
        </pc:sldMkLst>
      </pc:sldChg>
      <pc:sldChg chg="add del">
        <pc:chgData name="Lim Kelvin" userId="624f6ae12bb7b72b" providerId="LiveId" clId="{6185FF2B-8036-4105-8ADB-9F469B424A73}" dt="2024-12-20T11:10:40.304" v="432" actId="47"/>
        <pc:sldMkLst>
          <pc:docMk/>
          <pc:sldMk cId="1796429759" sldId="267"/>
        </pc:sldMkLst>
      </pc:sldChg>
      <pc:sldChg chg="addSp modSp add mod">
        <pc:chgData name="Lim Kelvin" userId="624f6ae12bb7b72b" providerId="LiveId" clId="{6185FF2B-8036-4105-8ADB-9F469B424A73}" dt="2024-12-20T11:24:02.059" v="719"/>
        <pc:sldMkLst>
          <pc:docMk/>
          <pc:sldMk cId="3972102905" sldId="267"/>
        </pc:sldMkLst>
        <pc:spChg chg="add mod">
          <ac:chgData name="Lim Kelvin" userId="624f6ae12bb7b72b" providerId="LiveId" clId="{6185FF2B-8036-4105-8ADB-9F469B424A73}" dt="2024-12-20T11:24:02.059" v="719"/>
          <ac:spMkLst>
            <pc:docMk/>
            <pc:sldMk cId="3972102905" sldId="267"/>
            <ac:spMk id="2" creationId="{F91289E0-08A4-4E75-899A-5A57FAC2FC81}"/>
          </ac:spMkLst>
        </pc:spChg>
      </pc:sldChg>
      <pc:sldChg chg="add del">
        <pc:chgData name="Lim Kelvin" userId="624f6ae12bb7b72b" providerId="LiveId" clId="{6185FF2B-8036-4105-8ADB-9F469B424A73}" dt="2024-12-20T11:09:02.443" v="424" actId="47"/>
        <pc:sldMkLst>
          <pc:docMk/>
          <pc:sldMk cId="4198614409" sldId="267"/>
        </pc:sldMkLst>
      </pc:sldChg>
      <pc:sldChg chg="addSp delSp modSp add mod modAnim">
        <pc:chgData name="Lim Kelvin" userId="624f6ae12bb7b72b" providerId="LiveId" clId="{6185FF2B-8036-4105-8ADB-9F469B424A73}" dt="2024-12-20T11:30:51.341" v="764"/>
        <pc:sldMkLst>
          <pc:docMk/>
          <pc:sldMk cId="2004098243" sldId="268"/>
        </pc:sldMkLst>
        <pc:spChg chg="del">
          <ac:chgData name="Lim Kelvin" userId="624f6ae12bb7b72b" providerId="LiveId" clId="{6185FF2B-8036-4105-8ADB-9F469B424A73}" dt="2024-12-20T11:24:48.630" v="721" actId="478"/>
          <ac:spMkLst>
            <pc:docMk/>
            <pc:sldMk cId="2004098243" sldId="268"/>
            <ac:spMk id="2" creationId="{F91289E0-08A4-4E75-899A-5A57FAC2FC81}"/>
          </ac:spMkLst>
        </pc:spChg>
        <pc:graphicFrameChg chg="add del mod">
          <ac:chgData name="Lim Kelvin" userId="624f6ae12bb7b72b" providerId="LiveId" clId="{6185FF2B-8036-4105-8ADB-9F469B424A73}" dt="2024-12-20T11:25:23.510" v="733" actId="12084"/>
          <ac:graphicFrameMkLst>
            <pc:docMk/>
            <pc:sldMk cId="2004098243" sldId="268"/>
            <ac:graphicFrameMk id="5" creationId="{B407932A-5674-41D7-B44D-C6B72BFDC362}"/>
          </ac:graphicFrameMkLst>
        </pc:graphicFrameChg>
        <pc:picChg chg="add del mod">
          <ac:chgData name="Lim Kelvin" userId="624f6ae12bb7b72b" providerId="LiveId" clId="{6185FF2B-8036-4105-8ADB-9F469B424A73}" dt="2024-12-20T11:27:53.191" v="745" actId="1076"/>
          <ac:picMkLst>
            <pc:docMk/>
            <pc:sldMk cId="2004098243" sldId="268"/>
            <ac:picMk id="4" creationId="{7320255E-D23D-4F31-9ABA-836B5DCB170B}"/>
          </ac:picMkLst>
        </pc:picChg>
        <pc:picChg chg="add mod ord">
          <ac:chgData name="Lim Kelvin" userId="624f6ae12bb7b72b" providerId="LiveId" clId="{6185FF2B-8036-4105-8ADB-9F469B424A73}" dt="2024-12-20T11:27:48.511" v="744" actId="13244"/>
          <ac:picMkLst>
            <pc:docMk/>
            <pc:sldMk cId="2004098243" sldId="268"/>
            <ac:picMk id="7" creationId="{AA730AF1-C506-42FC-B4CB-4505E9EA2226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677533398" sldId="268"/>
        </pc:sldMkLst>
      </pc:sldChg>
      <pc:sldChg chg="add del">
        <pc:chgData name="Lim Kelvin" userId="624f6ae12bb7b72b" providerId="LiveId" clId="{6185FF2B-8036-4105-8ADB-9F469B424A73}" dt="2024-12-20T11:09:02.637" v="425" actId="47"/>
        <pc:sldMkLst>
          <pc:docMk/>
          <pc:sldMk cId="4031982648" sldId="268"/>
        </pc:sldMkLst>
      </pc:sldChg>
      <pc:sldChg chg="add">
        <pc:chgData name="Lim Kelvin" userId="624f6ae12bb7b72b" providerId="LiveId" clId="{6185FF2B-8036-4105-8ADB-9F469B424A73}" dt="2024-12-20T11:24:49.716" v="722" actId="2890"/>
        <pc:sldMkLst>
          <pc:docMk/>
          <pc:sldMk cId="1247168951" sldId="269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848174736" sldId="269"/>
        </pc:sldMkLst>
      </pc:sldChg>
      <pc:sldChg chg="add">
        <pc:chgData name="Lim Kelvin" userId="624f6ae12bb7b72b" providerId="LiveId" clId="{6185FF2B-8036-4105-8ADB-9F469B424A73}" dt="2024-12-20T11:24:49.945" v="723" actId="2890"/>
        <pc:sldMkLst>
          <pc:docMk/>
          <pc:sldMk cId="1129099684" sldId="270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869720887" sldId="270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510934340" sldId="271"/>
        </pc:sldMkLst>
      </pc:sldChg>
      <pc:sldChg chg="add">
        <pc:chgData name="Lim Kelvin" userId="624f6ae12bb7b72b" providerId="LiveId" clId="{6185FF2B-8036-4105-8ADB-9F469B424A73}" dt="2024-12-20T11:24:50.170" v="724" actId="2890"/>
        <pc:sldMkLst>
          <pc:docMk/>
          <pc:sldMk cId="3034922883" sldId="271"/>
        </pc:sldMkLst>
      </pc:sldChg>
      <pc:sldChg chg="add">
        <pc:chgData name="Lim Kelvin" userId="624f6ae12bb7b72b" providerId="LiveId" clId="{6185FF2B-8036-4105-8ADB-9F469B424A73}" dt="2024-12-20T11:24:50.380" v="725" actId="2890"/>
        <pc:sldMkLst>
          <pc:docMk/>
          <pc:sldMk cId="1456229704" sldId="272"/>
        </pc:sldMkLst>
      </pc:sldChg>
      <pc:sldChg chg="add del">
        <pc:chgData name="Lim Kelvin" userId="624f6ae12bb7b72b" providerId="LiveId" clId="{6185FF2B-8036-4105-8ADB-9F469B424A73}" dt="2024-12-20T11:40:16.979" v="816" actId="47"/>
        <pc:sldMkLst>
          <pc:docMk/>
          <pc:sldMk cId="1563757776" sldId="273"/>
        </pc:sldMkLst>
      </pc:sldChg>
      <pc:sldChg chg="add del">
        <pc:chgData name="Lim Kelvin" userId="624f6ae12bb7b72b" providerId="LiveId" clId="{6185FF2B-8036-4105-8ADB-9F469B424A73}" dt="2024-12-20T11:40:17.328" v="817" actId="47"/>
        <pc:sldMkLst>
          <pc:docMk/>
          <pc:sldMk cId="2975564571" sldId="274"/>
        </pc:sldMkLst>
      </pc:sldChg>
      <pc:sldChg chg="add del">
        <pc:chgData name="Lim Kelvin" userId="624f6ae12bb7b72b" providerId="LiveId" clId="{6185FF2B-8036-4105-8ADB-9F469B424A73}" dt="2024-12-20T11:40:17.671" v="818" actId="47"/>
        <pc:sldMkLst>
          <pc:docMk/>
          <pc:sldMk cId="3593612864" sldId="275"/>
        </pc:sldMkLst>
      </pc:sldChg>
      <pc:sldChg chg="add">
        <pc:chgData name="Lim Kelvin" userId="624f6ae12bb7b72b" providerId="LiveId" clId="{6185FF2B-8036-4105-8ADB-9F469B424A73}" dt="2024-12-20T11:28:04.029" v="746" actId="2890"/>
        <pc:sldMkLst>
          <pc:docMk/>
          <pc:sldMk cId="1340591836" sldId="276"/>
        </pc:sldMkLst>
      </pc:sldChg>
      <pc:sldChg chg="addSp delSp modSp add mod delAnim modAnim">
        <pc:chgData name="Lim Kelvin" userId="624f6ae12bb7b72b" providerId="LiveId" clId="{6185FF2B-8036-4105-8ADB-9F469B424A73}" dt="2024-12-20T11:45:29.516" v="852"/>
        <pc:sldMkLst>
          <pc:docMk/>
          <pc:sldMk cId="2518578374" sldId="277"/>
        </pc:sldMkLst>
        <pc:picChg chg="add del mod">
          <ac:chgData name="Lim Kelvin" userId="624f6ae12bb7b72b" providerId="LiveId" clId="{6185FF2B-8036-4105-8ADB-9F469B424A73}" dt="2024-12-20T11:34:53.453" v="778" actId="478"/>
          <ac:picMkLst>
            <pc:docMk/>
            <pc:sldMk cId="2518578374" sldId="277"/>
            <ac:picMk id="3" creationId="{1D29CB10-4704-44AA-BCBC-6CBC27B8987E}"/>
          </ac:picMkLst>
        </pc:picChg>
        <pc:picChg chg="add del">
          <ac:chgData name="Lim Kelvin" userId="624f6ae12bb7b72b" providerId="LiveId" clId="{6185FF2B-8036-4105-8ADB-9F469B424A73}" dt="2024-12-20T11:34:53.925" v="779" actId="478"/>
          <ac:picMkLst>
            <pc:docMk/>
            <pc:sldMk cId="2518578374" sldId="277"/>
            <ac:picMk id="5" creationId="{E5426904-CAD1-4903-A720-0CA358B7DEAB}"/>
          </ac:picMkLst>
        </pc:picChg>
        <pc:picChg chg="add del">
          <ac:chgData name="Lim Kelvin" userId="624f6ae12bb7b72b" providerId="LiveId" clId="{6185FF2B-8036-4105-8ADB-9F469B424A73}" dt="2024-12-20T11:34:26.747" v="774" actId="21"/>
          <ac:picMkLst>
            <pc:docMk/>
            <pc:sldMk cId="2518578374" sldId="277"/>
            <ac:picMk id="8" creationId="{F9A5440F-0482-42AF-A4B0-6BBAC2DCE664}"/>
          </ac:picMkLst>
        </pc:picChg>
        <pc:picChg chg="add del mod">
          <ac:chgData name="Lim Kelvin" userId="624f6ae12bb7b72b" providerId="LiveId" clId="{6185FF2B-8036-4105-8ADB-9F469B424A73}" dt="2024-12-20T11:40:59.594" v="823" actId="21"/>
          <ac:picMkLst>
            <pc:docMk/>
            <pc:sldMk cId="2518578374" sldId="277"/>
            <ac:picMk id="10" creationId="{CF101E42-13BF-420D-905A-DAF355390833}"/>
          </ac:picMkLst>
        </pc:picChg>
        <pc:picChg chg="add del">
          <ac:chgData name="Lim Kelvin" userId="624f6ae12bb7b72b" providerId="LiveId" clId="{6185FF2B-8036-4105-8ADB-9F469B424A73}" dt="2024-12-20T11:36:26.059" v="787" actId="478"/>
          <ac:picMkLst>
            <pc:docMk/>
            <pc:sldMk cId="2518578374" sldId="277"/>
            <ac:picMk id="12" creationId="{5F3ECFAD-C307-41E0-8BD2-A358CF2C024E}"/>
          </ac:picMkLst>
        </pc:picChg>
        <pc:picChg chg="add mod">
          <ac:chgData name="Lim Kelvin" userId="624f6ae12bb7b72b" providerId="LiveId" clId="{6185FF2B-8036-4105-8ADB-9F469B424A73}" dt="2024-12-20T11:42:38.197" v="835" actId="1076"/>
          <ac:picMkLst>
            <pc:docMk/>
            <pc:sldMk cId="2518578374" sldId="277"/>
            <ac:picMk id="14" creationId="{8DF2CAFA-DE90-4D9B-91F1-3B78DD67F36B}"/>
          </ac:picMkLst>
        </pc:picChg>
        <pc:picChg chg="add mod">
          <ac:chgData name="Lim Kelvin" userId="624f6ae12bb7b72b" providerId="LiveId" clId="{6185FF2B-8036-4105-8ADB-9F469B424A73}" dt="2024-12-20T11:42:36.613" v="834" actId="1076"/>
          <ac:picMkLst>
            <pc:docMk/>
            <pc:sldMk cId="2518578374" sldId="277"/>
            <ac:picMk id="16" creationId="{C907DE97-D72C-4BAA-BA81-C4A3070C54CB}"/>
          </ac:picMkLst>
        </pc:picChg>
      </pc:sldChg>
      <pc:sldChg chg="addSp add mod">
        <pc:chgData name="Lim Kelvin" userId="624f6ae12bb7b72b" providerId="LiveId" clId="{6185FF2B-8036-4105-8ADB-9F469B424A73}" dt="2024-12-20T11:40:52.659" v="819" actId="22"/>
        <pc:sldMkLst>
          <pc:docMk/>
          <pc:sldMk cId="2369203459" sldId="278"/>
        </pc:sldMkLst>
        <pc:picChg chg="add">
          <ac:chgData name="Lim Kelvin" userId="624f6ae12bb7b72b" providerId="LiveId" clId="{6185FF2B-8036-4105-8ADB-9F469B424A73}" dt="2024-12-20T11:40:52.659" v="819" actId="22"/>
          <ac:picMkLst>
            <pc:docMk/>
            <pc:sldMk cId="2369203459" sldId="278"/>
            <ac:picMk id="3" creationId="{D0C0CDAB-C569-493E-BC75-358CF0BED3CB}"/>
          </ac:picMkLst>
        </pc:picChg>
      </pc:sldChg>
      <pc:sldChg chg="addSp delSp modSp add mod ord">
        <pc:chgData name="Lim Kelvin" userId="624f6ae12bb7b72b" providerId="LiveId" clId="{6185FF2B-8036-4105-8ADB-9F469B424A73}" dt="2024-12-20T11:35:20.060" v="783" actId="1076"/>
        <pc:sldMkLst>
          <pc:docMk/>
          <pc:sldMk cId="1384247712" sldId="279"/>
        </pc:sldMkLst>
        <pc:picChg chg="add del mod">
          <ac:chgData name="Lim Kelvin" userId="624f6ae12bb7b72b" providerId="LiveId" clId="{6185FF2B-8036-4105-8ADB-9F469B424A73}" dt="2024-12-20T11:34:54.885" v="780" actId="478"/>
          <ac:picMkLst>
            <pc:docMk/>
            <pc:sldMk cId="1384247712" sldId="279"/>
            <ac:picMk id="3" creationId="{86DCA450-9E61-4746-9FF4-B985BBD6A286}"/>
          </ac:picMkLst>
        </pc:picChg>
        <pc:picChg chg="add mod">
          <ac:chgData name="Lim Kelvin" userId="624f6ae12bb7b72b" providerId="LiveId" clId="{6185FF2B-8036-4105-8ADB-9F469B424A73}" dt="2024-12-20T11:35:20.060" v="783" actId="1076"/>
          <ac:picMkLst>
            <pc:docMk/>
            <pc:sldMk cId="1384247712" sldId="279"/>
            <ac:picMk id="4" creationId="{7A34A0DF-1D4E-4AD4-9D01-5D01834EF7D3}"/>
          </ac:picMkLst>
        </pc:picChg>
      </pc:sldChg>
      <pc:sldChg chg="addSp delSp modSp add mod delAnim modAnim">
        <pc:chgData name="Lim Kelvin" userId="624f6ae12bb7b72b" providerId="LiveId" clId="{6185FF2B-8036-4105-8ADB-9F469B424A73}" dt="2024-12-20T11:45:03.685" v="850"/>
        <pc:sldMkLst>
          <pc:docMk/>
          <pc:sldMk cId="3101691656" sldId="280"/>
        </pc:sldMkLst>
        <pc:picChg chg="add mod">
          <ac:chgData name="Lim Kelvin" userId="624f6ae12bb7b72b" providerId="LiveId" clId="{6185FF2B-8036-4105-8ADB-9F469B424A73}" dt="2024-12-20T11:43:12.905" v="836" actId="1076"/>
          <ac:picMkLst>
            <pc:docMk/>
            <pc:sldMk cId="3101691656" sldId="280"/>
            <ac:picMk id="3" creationId="{6387D1A8-5FA2-40FC-930B-08B147F459E4}"/>
          </ac:picMkLst>
        </pc:picChg>
        <pc:picChg chg="add del mod">
          <ac:chgData name="Lim Kelvin" userId="624f6ae12bb7b72b" providerId="LiveId" clId="{6185FF2B-8036-4105-8ADB-9F469B424A73}" dt="2024-12-20T11:43:58.461" v="840" actId="478"/>
          <ac:picMkLst>
            <pc:docMk/>
            <pc:sldMk cId="3101691656" sldId="280"/>
            <ac:picMk id="4" creationId="{B4120191-5E1D-47FF-AE0F-EECC2F560360}"/>
          </ac:picMkLst>
        </pc:picChg>
        <pc:picChg chg="add mod">
          <ac:chgData name="Lim Kelvin" userId="624f6ae12bb7b72b" providerId="LiveId" clId="{6185FF2B-8036-4105-8ADB-9F469B424A73}" dt="2024-12-20T11:44:04.842" v="845" actId="1076"/>
          <ac:picMkLst>
            <pc:docMk/>
            <pc:sldMk cId="3101691656" sldId="280"/>
            <ac:picMk id="7" creationId="{41FB8F31-EEDD-439D-9A8E-F3EC37F010F2}"/>
          </ac:picMkLst>
        </pc:picChg>
        <pc:picChg chg="add mod">
          <ac:chgData name="Lim Kelvin" userId="624f6ae12bb7b72b" providerId="LiveId" clId="{6185FF2B-8036-4105-8ADB-9F469B424A73}" dt="2024-12-20T11:44:48.826" v="849" actId="1076"/>
          <ac:picMkLst>
            <pc:docMk/>
            <pc:sldMk cId="3101691656" sldId="280"/>
            <ac:picMk id="9" creationId="{08011357-5AC3-43DF-A31A-4533EFA48A08}"/>
          </ac:picMkLst>
        </pc:picChg>
      </pc:sldChg>
      <pc:sldChg chg="addSp add mod ord">
        <pc:chgData name="Lim Kelvin" userId="624f6ae12bb7b72b" providerId="LiveId" clId="{6185FF2B-8036-4105-8ADB-9F469B424A73}" dt="2024-12-20T11:39:49.258" v="813" actId="22"/>
        <pc:sldMkLst>
          <pc:docMk/>
          <pc:sldMk cId="4041111393" sldId="281"/>
        </pc:sldMkLst>
        <pc:picChg chg="add">
          <ac:chgData name="Lim Kelvin" userId="624f6ae12bb7b72b" providerId="LiveId" clId="{6185FF2B-8036-4105-8ADB-9F469B424A73}" dt="2024-12-20T11:39:49.258" v="813" actId="22"/>
          <ac:picMkLst>
            <pc:docMk/>
            <pc:sldMk cId="4041111393" sldId="281"/>
            <ac:picMk id="3" creationId="{EA6AFA09-BA9A-493C-AD4F-FA5B6761558E}"/>
          </ac:picMkLst>
        </pc:picChg>
      </pc:sldChg>
      <pc:sldChg chg="addSp modSp add mod">
        <pc:chgData name="Lim Kelvin" userId="624f6ae12bb7b72b" providerId="LiveId" clId="{6185FF2B-8036-4105-8ADB-9F469B424A73}" dt="2024-12-20T11:56:07.298" v="1217" actId="20577"/>
        <pc:sldMkLst>
          <pc:docMk/>
          <pc:sldMk cId="837402601" sldId="282"/>
        </pc:sldMkLst>
        <pc:spChg chg="add mod">
          <ac:chgData name="Lim Kelvin" userId="624f6ae12bb7b72b" providerId="LiveId" clId="{6185FF2B-8036-4105-8ADB-9F469B424A73}" dt="2024-12-20T11:54:59.703" v="1193"/>
          <ac:spMkLst>
            <pc:docMk/>
            <pc:sldMk cId="837402601" sldId="282"/>
            <ac:spMk id="2" creationId="{ADCFFFB2-871A-4E14-86D1-77103B52DEC2}"/>
          </ac:spMkLst>
        </pc:spChg>
        <pc:spChg chg="add mod">
          <ac:chgData name="Lim Kelvin" userId="624f6ae12bb7b72b" providerId="LiveId" clId="{6185FF2B-8036-4105-8ADB-9F469B424A73}" dt="2024-12-20T11:56:07.298" v="1217" actId="20577"/>
          <ac:spMkLst>
            <pc:docMk/>
            <pc:sldMk cId="837402601" sldId="282"/>
            <ac:spMk id="4" creationId="{A32B303B-BCCA-4F3A-A9F1-8EC884FF60AF}"/>
          </ac:spMkLst>
        </pc:spChg>
      </pc:sldChg>
      <pc:sldChg chg="add">
        <pc:chgData name="Lim Kelvin" userId="624f6ae12bb7b72b" providerId="LiveId" clId="{6185FF2B-8036-4105-8ADB-9F469B424A73}" dt="2024-12-20T11:40:12.483" v="815" actId="2890"/>
        <pc:sldMkLst>
          <pc:docMk/>
          <pc:sldMk cId="1657566449" sldId="283"/>
        </pc:sldMkLst>
      </pc:sldChg>
      <pc:sldChg chg="add del ord">
        <pc:chgData name="Lim Kelvin" userId="624f6ae12bb7b72b" providerId="LiveId" clId="{6185FF2B-8036-4105-8ADB-9F469B424A73}" dt="2024-12-20T11:42:31.856" v="831" actId="47"/>
        <pc:sldMkLst>
          <pc:docMk/>
          <pc:sldMk cId="874144971" sldId="284"/>
        </pc:sldMkLst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8DFC1-861E-4D82-89B0-44603199C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40C77-28F8-484E-85F7-827ECA0A3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097BA-F462-417C-8B63-D5339DBD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7F64C-4220-4CAE-AA3A-3F78BAD8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2F08-9686-4F5A-9909-B61DD8929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4712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82D3E-A5EB-47AF-AF8E-7B77EE7EA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4A15D-2F00-4D51-9282-41FFE0604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6EC47-2553-4A8F-899A-BAE51D579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0389F-19EB-4570-AD85-D6F224950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95ADD-616E-4620-A5C1-B4998B846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8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CB4E0F-3EA3-406D-8719-9B39F585A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D57F0-B78F-402E-B5E9-9A36C999B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16F5E-B540-4774-8499-090264E5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7BF9C-E380-4637-AB69-0DD4B9EDD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1C195-C707-48DE-B2CD-E4F79DC14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51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52229-F4BB-48AD-A4B9-ED572ABF5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C472-B78F-468F-BC4B-9952AED3C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E7295-2699-41D9-BF74-37D9A10A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94661-C7F9-400C-B5A2-4AFB0D32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316D-50F6-4D11-B5FC-0D068CF0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768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AF70B-AA68-4979-B654-AFCBD421A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3792A-3B78-461A-9FF7-763B5B38C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210AC-1EE5-4BFD-A76F-5725C24A3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CE0A5-1F6E-4F52-80D1-C06A7965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0748D-DF2B-4097-841C-7A74F216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52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3767-821C-484B-8F54-CD9691B91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4151-6FA7-4ABB-B844-739C82D2F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822BD-20C4-4664-9493-22B6ECA6D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B53D2-E8BD-4D57-A62B-CE67323E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D0CA4-A2F0-43BB-9C4E-6679932C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88584-C4E2-4C50-89DF-E4D82E502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35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04ADD-FF64-4FA2-8127-079A6A3B2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90E20-6996-40A7-A3A8-AB22BD8B4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71E55-67F3-4D65-B9AD-B390577830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0263A-A022-483B-8DA1-E44CE7E44E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647D9-A580-44ED-940D-B4ACC83C3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AF1333-DB61-493A-9B05-13BFC8797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E8A07-8E04-4729-AA66-389877337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F6053-40A6-4EE8-848D-CA5BFE408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512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352F-9FB0-4A66-8C01-9B8961CF7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4DAD7F-A639-4625-91B1-4EC12D83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ED5C6-2393-438E-8DA3-DEF7A3B4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5F5F9-C0A9-427E-9D2B-26406251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64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A33609-B8BE-4FF9-B1E1-84074DC04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D55A4D-FE1A-413D-8264-485F5CA8C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A76A9-DE4E-4812-8098-F71C2AFF2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039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8504-EFE1-43E6-A2B4-271FBA7D4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588D-EF4B-465F-BAAF-700392F0F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04F1-4C67-4912-B6FD-FFA02A60D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3B22E-5F1B-4C54-9C05-73F4C334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19A2A-837F-45C7-B7A8-214B84A14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42263-86C1-4418-A3C4-AB6F6F05F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6069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6EEDD-7106-4E62-B504-B7BCC8A00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1B2D4-0001-4BA8-94D3-B0EF55D82B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2BFD1-E397-44F4-B10A-DE520124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1595D-4F53-43AE-AE62-8F514C079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14B70-9ED1-4ED9-AC7E-7EE707E90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8543B-AEEC-45FE-B662-696D25BAB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256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583B8-A3F2-4A69-A259-FEB4A55FF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3D0CB-72D4-4959-8F9C-5A1121C9F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3634D-4CD4-4724-8CCE-698E37132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9D96F-A1FB-4CE3-B984-71774A14217D}" type="datetimeFigureOut">
              <a:rPr lang="zh-TW" altLang="en-US" smtClean="0"/>
              <a:t>2024/12/20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53228-D210-4CE2-A14E-D2D6947C6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0D129-2B13-40BF-8DAA-B9675E219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50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8" y="0"/>
            <a:ext cx="913872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0CDDE1-DCAB-4918-81F6-0C7ACEA234E4}"/>
              </a:ext>
            </a:extLst>
          </p:cNvPr>
          <p:cNvSpPr txBox="1"/>
          <p:nvPr/>
        </p:nvSpPr>
        <p:spPr>
          <a:xfrm>
            <a:off x="3164043" y="2813447"/>
            <a:ext cx="58639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蘋果隊（第十九組）</a:t>
            </a:r>
            <a:endParaRPr lang="en-US" altLang="zh-CN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TW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2024 Python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專案簡報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</a:t>
            </a:r>
            <a:endParaRPr lang="zh-TW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82AA79-3077-4A2B-9E68-884F6EE32998}"/>
              </a:ext>
            </a:extLst>
          </p:cNvPr>
          <p:cNvSpPr txBox="1"/>
          <p:nvPr/>
        </p:nvSpPr>
        <p:spPr>
          <a:xfrm>
            <a:off x="0" y="5780782"/>
            <a:ext cx="45079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組長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林偉翔</a:t>
            </a:r>
            <a:r>
              <a:rPr lang="en-US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01257174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</a:p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</a:t>
            </a:r>
            <a:r>
              <a:rPr lang="zh-CN" altLang="en-US" sz="3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员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陈科宇</a:t>
            </a:r>
            <a:r>
              <a:rPr lang="en-US" altLang="zh-CN" sz="1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01257175</a:t>
            </a:r>
            <a:r>
              <a:rPr lang="zh-CN" altLang="en-US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zh-CN" altLang="en-US" sz="24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林承濬</a:t>
            </a:r>
            <a:r>
              <a:rPr lang="en-US" altLang="zh-CN" sz="1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01257171</a:t>
            </a:r>
            <a:endParaRPr lang="zh-CN" altLang="en-US" b="0" dirty="0">
              <a:solidFill>
                <a:schemeClr val="bg1"/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389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87D1A8-5FA2-40FC-930B-08B147F4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52" y="0"/>
            <a:ext cx="418478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B8F31-EEDD-439D-9A8E-F3EC37F010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30600"/>
            <a:ext cx="7029450" cy="34575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011357-5AC3-43DF-A31A-4533EFA48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3950" y="3918702"/>
            <a:ext cx="6115550" cy="353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69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F2CAFA-DE90-4D9B-91F1-3B78DD67F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377" y="0"/>
            <a:ext cx="4275355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907DE97-D72C-4BAA-BA81-C4A3070C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0"/>
            <a:ext cx="54626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7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34A0DF-1D4E-4AD4-9D01-5D01834EF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85" y="0"/>
            <a:ext cx="10229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47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6AFA09-BA9A-493C-AD4F-FA5B6761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13" y="0"/>
            <a:ext cx="10975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11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C0CDAB-C569-493E-BC75-358CF0BED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13" y="0"/>
            <a:ext cx="10975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03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CFFFB2-871A-4E14-86D1-77103B52DEC2}"/>
              </a:ext>
            </a:extLst>
          </p:cNvPr>
          <p:cNvSpPr txBox="1"/>
          <p:nvPr/>
        </p:nvSpPr>
        <p:spPr>
          <a:xfrm>
            <a:off x="0" y="1044178"/>
            <a:ext cx="353494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使用工具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(●’◡’●)</a:t>
            </a:r>
          </a:p>
          <a:p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MIRO 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（线上互动板）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Visual Studio Code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（寫一大段）</a:t>
            </a:r>
            <a:b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Google Collab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（寫一小段）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GitHUB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（同步代碼）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ChatGPT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（不會喊救命）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Copilot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（同上）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2B303B-BCCA-4F3A-A9F1-8EC884FF60AF}"/>
              </a:ext>
            </a:extLst>
          </p:cNvPr>
          <p:cNvSpPr txBox="1"/>
          <p:nvPr/>
        </p:nvSpPr>
        <p:spPr>
          <a:xfrm>
            <a:off x="488791" y="4800719"/>
            <a:ext cx="21932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參考網站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(●’◡’●)</a:t>
            </a:r>
          </a:p>
          <a:p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CSDN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（雖然但是）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StackOverflow</a:t>
            </a:r>
            <a:b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7402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66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B2B459-64A6-4D1D-B698-857A7E6A138B}"/>
              </a:ext>
            </a:extLst>
          </p:cNvPr>
          <p:cNvSpPr txBox="1"/>
          <p:nvPr/>
        </p:nvSpPr>
        <p:spPr>
          <a:xfrm>
            <a:off x="4221127" y="3075057"/>
            <a:ext cx="3749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讓我們來談談本次專案的</a:t>
            </a:r>
            <a:r>
              <a:rPr lang="zh-CN" altLang="en-US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動機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399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1289E0-08A4-4E75-899A-5A57FAC2FC81}"/>
              </a:ext>
            </a:extLst>
          </p:cNvPr>
          <p:cNvSpPr txBox="1"/>
          <p:nvPr/>
        </p:nvSpPr>
        <p:spPr>
          <a:xfrm>
            <a:off x="5667375" y="3081338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這邊放動機，我還沒想好，你各位想好可以寫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72102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730AF1-C506-42FC-B4CB-4505E9EA2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4792" y="479676"/>
            <a:ext cx="9138720" cy="5431409"/>
          </a:xfrm>
          <a:prstGeom prst="rect">
            <a:avLst/>
          </a:prstGeom>
          <a:effectLst>
            <a:reflection blurRad="6350" stA="52000" endA="300" endPos="35000" dir="5400000" sy="-100000" algn="bl" rotWithShape="0"/>
            <a:softEdge rad="12700"/>
          </a:effectLst>
          <a:scene3d>
            <a:camera prst="isometricOffAxis1Right"/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20255E-D23D-4F31-9ABA-836B5DCB1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168" y="866706"/>
            <a:ext cx="9138720" cy="5431409"/>
          </a:xfrm>
          <a:prstGeom prst="rect">
            <a:avLst/>
          </a:prstGeom>
          <a:effectLst>
            <a:reflection blurRad="6350" stA="52000" endA="300" endPos="35000" dir="5400000" sy="-100000" algn="bl" rotWithShape="0"/>
            <a:softEdge rad="12700"/>
          </a:effectLst>
          <a:scene3d>
            <a:camera prst="isometricOffAxis1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00409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730AF1-C506-42FC-B4CB-4505E9EA2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4792" y="479676"/>
            <a:ext cx="9138720" cy="5431409"/>
          </a:xfrm>
          <a:prstGeom prst="rect">
            <a:avLst/>
          </a:prstGeom>
          <a:effectLst>
            <a:reflection blurRad="6350" stA="52000" endA="300" endPos="35000" dir="5400000" sy="-100000" algn="bl" rotWithShape="0"/>
            <a:softEdge rad="12700"/>
          </a:effectLst>
          <a:scene3d>
            <a:camera prst="isometricOffAxis1Right"/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20255E-D23D-4F31-9ABA-836B5DCB1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168" y="866706"/>
            <a:ext cx="9138720" cy="5431409"/>
          </a:xfrm>
          <a:prstGeom prst="rect">
            <a:avLst/>
          </a:prstGeom>
          <a:effectLst>
            <a:reflection blurRad="6350" stA="52000" endA="300" endPos="35000" dir="5400000" sy="-100000" algn="bl" rotWithShape="0"/>
            <a:softEdge rad="12700"/>
          </a:effectLst>
          <a:scene3d>
            <a:camera prst="isometricOffAxis1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40591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68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99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22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2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133</Words>
  <Application>Microsoft Office PowerPoint</Application>
  <PresentationFormat>Widescreen</PresentationFormat>
  <Paragraphs>17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微软雅黑 Light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Lim Kelvin</dc:creator>
  <cp:lastModifiedBy>Lim Kelvin</cp:lastModifiedBy>
  <cp:revision>13</cp:revision>
  <dcterms:created xsi:type="dcterms:W3CDTF">2024-12-20T09:43:29Z</dcterms:created>
  <dcterms:modified xsi:type="dcterms:W3CDTF">2024-12-20T12:03:50Z</dcterms:modified>
</cp:coreProperties>
</file>

<file path=docProps/thumbnail.jpeg>
</file>